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4ECF8"/>
    <a:srgbClr val="2C549C"/>
    <a:srgbClr val="E4D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 autoAdjust="0"/>
    <p:restoredTop sz="94660"/>
  </p:normalViewPr>
  <p:slideViewPr>
    <p:cSldViewPr snapToGrid="0">
      <p:cViewPr>
        <p:scale>
          <a:sx n="160" d="100"/>
          <a:sy n="160" d="100"/>
        </p:scale>
        <p:origin x="764" y="-39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6688-0CD3-4195-B121-3FEFCFFA1AA3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BE6B9-F28B-4C43-BEA7-92D5FB81A6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1612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6688-0CD3-4195-B121-3FEFCFFA1AA3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BE6B9-F28B-4C43-BEA7-92D5FB81A6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5408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6688-0CD3-4195-B121-3FEFCFFA1AA3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BE6B9-F28B-4C43-BEA7-92D5FB81A6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428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6688-0CD3-4195-B121-3FEFCFFA1AA3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BE6B9-F28B-4C43-BEA7-92D5FB81A6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7210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6688-0CD3-4195-B121-3FEFCFFA1AA3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BE6B9-F28B-4C43-BEA7-92D5FB81A6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1790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6688-0CD3-4195-B121-3FEFCFFA1AA3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BE6B9-F28B-4C43-BEA7-92D5FB81A6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801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6688-0CD3-4195-B121-3FEFCFFA1AA3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BE6B9-F28B-4C43-BEA7-92D5FB81A6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426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6688-0CD3-4195-B121-3FEFCFFA1AA3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BE6B9-F28B-4C43-BEA7-92D5FB81A6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0542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6688-0CD3-4195-B121-3FEFCFFA1AA3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BE6B9-F28B-4C43-BEA7-92D5FB81A6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2793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6688-0CD3-4195-B121-3FEFCFFA1AA3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BE6B9-F28B-4C43-BEA7-92D5FB81A6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284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6688-0CD3-4195-B121-3FEFCFFA1AA3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BE6B9-F28B-4C43-BEA7-92D5FB81A6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684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16688-0CD3-4195-B121-3FEFCFFA1AA3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BE6B9-F28B-4C43-BEA7-92D5FB81A6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7944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gif"/><Relationship Id="rId4" Type="http://schemas.openxmlformats.org/officeDocument/2006/relationships/image" Target="../media/image3.png"/><Relationship Id="rId9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楕円 33">
            <a:extLst>
              <a:ext uri="{FF2B5EF4-FFF2-40B4-BE49-F238E27FC236}">
                <a16:creationId xmlns:a16="http://schemas.microsoft.com/office/drawing/2014/main" id="{71475247-6DA4-EE86-240A-BA0A5BEDF724}"/>
              </a:ext>
            </a:extLst>
          </p:cNvPr>
          <p:cNvSpPr/>
          <p:nvPr/>
        </p:nvSpPr>
        <p:spPr>
          <a:xfrm>
            <a:off x="3939621" y="973679"/>
            <a:ext cx="2621296" cy="262129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四角形: 角を丸くする 15">
            <a:extLst>
              <a:ext uri="{FF2B5EF4-FFF2-40B4-BE49-F238E27FC236}">
                <a16:creationId xmlns:a16="http://schemas.microsoft.com/office/drawing/2014/main" id="{3059E87F-4330-2C26-13D0-C8710061D252}"/>
              </a:ext>
            </a:extLst>
          </p:cNvPr>
          <p:cNvSpPr/>
          <p:nvPr/>
        </p:nvSpPr>
        <p:spPr>
          <a:xfrm>
            <a:off x="226424" y="4486925"/>
            <a:ext cx="6400800" cy="1814690"/>
          </a:xfrm>
          <a:prstGeom prst="roundRect">
            <a:avLst>
              <a:gd name="adj" fmla="val 7183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F9ED309-0089-DCB3-5151-E48986CC0431}"/>
              </a:ext>
            </a:extLst>
          </p:cNvPr>
          <p:cNvSpPr/>
          <p:nvPr/>
        </p:nvSpPr>
        <p:spPr>
          <a:xfrm>
            <a:off x="3544137" y="6730130"/>
            <a:ext cx="3083088" cy="1069798"/>
          </a:xfrm>
          <a:prstGeom prst="rect">
            <a:avLst/>
          </a:prstGeom>
          <a:solidFill>
            <a:srgbClr val="E4ECF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D30BA32-A668-4FF6-2890-1090FEF5542A}"/>
              </a:ext>
            </a:extLst>
          </p:cNvPr>
          <p:cNvSpPr/>
          <p:nvPr/>
        </p:nvSpPr>
        <p:spPr>
          <a:xfrm>
            <a:off x="230776" y="6732469"/>
            <a:ext cx="3083088" cy="1069798"/>
          </a:xfrm>
          <a:prstGeom prst="rect">
            <a:avLst/>
          </a:prstGeom>
          <a:solidFill>
            <a:srgbClr val="E4ECF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 descr="図形 が含まれている画像&#10;&#10;自動的に生成された説明">
            <a:extLst>
              <a:ext uri="{FF2B5EF4-FFF2-40B4-BE49-F238E27FC236}">
                <a16:creationId xmlns:a16="http://schemas.microsoft.com/office/drawing/2014/main" id="{0C11E3B9-C789-A1E8-95E3-A2B281D3C9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62" y="1309913"/>
            <a:ext cx="2947879" cy="1938232"/>
          </a:xfrm>
          <a:prstGeom prst="rect">
            <a:avLst/>
          </a:prstGeom>
        </p:spPr>
      </p:pic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E4315CE-E78B-E8E9-A604-C35D08C2C3D5}"/>
              </a:ext>
            </a:extLst>
          </p:cNvPr>
          <p:cNvSpPr/>
          <p:nvPr/>
        </p:nvSpPr>
        <p:spPr>
          <a:xfrm>
            <a:off x="226425" y="304800"/>
            <a:ext cx="6400800" cy="5154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D9DC2E9-79F3-2C91-E687-110173E584D1}"/>
              </a:ext>
            </a:extLst>
          </p:cNvPr>
          <p:cNvSpPr txBox="1"/>
          <p:nvPr/>
        </p:nvSpPr>
        <p:spPr>
          <a:xfrm>
            <a:off x="527915" y="368325"/>
            <a:ext cx="57590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20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20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自治体名</a:t>
            </a:r>
            <a:r>
              <a:rPr lang="en-US" altLang="ja-JP" sz="120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</a:t>
            </a: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LINE</a:t>
            </a: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ヤフー株式会社（旧：ヤフー株式会社）は、</a:t>
            </a:r>
          </a:p>
          <a:p>
            <a:pPr algn="ctr"/>
            <a:r>
              <a:rPr lang="en-US" altLang="ja-JP" sz="120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20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締結年月日</a:t>
            </a:r>
            <a:r>
              <a:rPr lang="en-US" altLang="ja-JP" sz="120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に「災害に係る情報発信等に関する協定」を締結しています。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409017A-CB88-BEC4-86A5-2A1B73ECDFDE}"/>
              </a:ext>
            </a:extLst>
          </p:cNvPr>
          <p:cNvSpPr txBox="1"/>
          <p:nvPr/>
        </p:nvSpPr>
        <p:spPr>
          <a:xfrm>
            <a:off x="1138840" y="3646138"/>
            <a:ext cx="5392050" cy="6932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「ヤフー防災模試」は自分の身を守る知識をクイズ方式で学べるコンテンツです。</a:t>
            </a:r>
            <a:endParaRPr lang="en-US" altLang="ja-JP" sz="1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20000"/>
              </a:lnSpc>
            </a:pP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いつでもどこでも何度でも、スマートフォンから簡単に受験できます。</a:t>
            </a:r>
          </a:p>
          <a:p>
            <a:pPr>
              <a:lnSpc>
                <a:spcPct val="120000"/>
              </a:lnSpc>
            </a:pP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自分や大切な人の命を守れるか、いつでも、確認してみて</a:t>
            </a:r>
            <a:r>
              <a:rPr lang="ja-JP" altLang="en-US" sz="1100">
                <a:latin typeface="メイリオ" panose="020B0604030504040204" pitchFamily="50" charset="-128"/>
                <a:ea typeface="メイリオ" panose="020B0604030504040204" pitchFamily="50" charset="-128"/>
              </a:rPr>
              <a:t>ください。</a:t>
            </a:r>
            <a:endParaRPr lang="en-US" altLang="ja-JP" sz="1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16AC36EC-87B6-DB16-8810-A2D825D2680E}"/>
              </a:ext>
            </a:extLst>
          </p:cNvPr>
          <p:cNvSpPr/>
          <p:nvPr/>
        </p:nvSpPr>
        <p:spPr>
          <a:xfrm>
            <a:off x="226425" y="304800"/>
            <a:ext cx="6400800" cy="9248504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2AE19AF-7C07-5A14-80AE-95FE8D75B552}"/>
              </a:ext>
            </a:extLst>
          </p:cNvPr>
          <p:cNvSpPr txBox="1"/>
          <p:nvPr/>
        </p:nvSpPr>
        <p:spPr>
          <a:xfrm>
            <a:off x="267989" y="6806882"/>
            <a:ext cx="18165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LINE</a:t>
            </a:r>
            <a:r>
              <a:rPr kumimoji="1" lang="ja-JP" altLang="en-US" sz="11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みんなで考える防災</a:t>
            </a:r>
            <a:endParaRPr kumimoji="1" lang="en-US" altLang="ja-JP" sz="11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sz="11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LINE</a:t>
            </a:r>
            <a:r>
              <a:rPr kumimoji="1" lang="ja-JP" altLang="en-US" sz="11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公式アカウント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5E407F60-9078-03D2-D4F9-528F13AA4198}"/>
              </a:ext>
            </a:extLst>
          </p:cNvPr>
          <p:cNvSpPr txBox="1"/>
          <p:nvPr/>
        </p:nvSpPr>
        <p:spPr>
          <a:xfrm>
            <a:off x="267989" y="7216556"/>
            <a:ext cx="227749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LINE</a:t>
            </a:r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ヤフーから</a:t>
            </a:r>
            <a:endParaRPr lang="en-US" altLang="ja-JP" sz="10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防災に関する情報が届きます。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75B7D6C1-8E32-EE87-AA19-BF4BE337A4FD}"/>
              </a:ext>
            </a:extLst>
          </p:cNvPr>
          <p:cNvSpPr/>
          <p:nvPr/>
        </p:nvSpPr>
        <p:spPr>
          <a:xfrm>
            <a:off x="2372946" y="4898641"/>
            <a:ext cx="1230996" cy="12309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26F8607C-D5F4-4457-35F7-2FA5373B41A3}"/>
              </a:ext>
            </a:extLst>
          </p:cNvPr>
          <p:cNvSpPr txBox="1"/>
          <p:nvPr/>
        </p:nvSpPr>
        <p:spPr>
          <a:xfrm>
            <a:off x="5197024" y="956784"/>
            <a:ext cx="131318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いつでもどこでも</a:t>
            </a:r>
            <a:endParaRPr kumimoji="1" lang="en-US" altLang="ja-JP" sz="11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1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スマホで受験！</a:t>
            </a:r>
            <a:endParaRPr kumimoji="1" lang="en-US" altLang="ja-JP" sz="11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F55B99E6-B70C-A8C7-DDB7-3ED58CA9C1AA}"/>
              </a:ext>
            </a:extLst>
          </p:cNvPr>
          <p:cNvSpPr/>
          <p:nvPr/>
        </p:nvSpPr>
        <p:spPr>
          <a:xfrm>
            <a:off x="2372946" y="4678698"/>
            <a:ext cx="1230996" cy="1984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速習編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4A620924-0694-A92A-1371-3EEE08EB8C86}"/>
              </a:ext>
            </a:extLst>
          </p:cNvPr>
          <p:cNvSpPr/>
          <p:nvPr/>
        </p:nvSpPr>
        <p:spPr>
          <a:xfrm>
            <a:off x="3790063" y="4898641"/>
            <a:ext cx="1230996" cy="12309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AC0C7CF8-6E7A-D853-23BE-D3A56FEADA41}"/>
              </a:ext>
            </a:extLst>
          </p:cNvPr>
          <p:cNvSpPr/>
          <p:nvPr/>
        </p:nvSpPr>
        <p:spPr>
          <a:xfrm>
            <a:off x="3782905" y="4686457"/>
            <a:ext cx="1230996" cy="2312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地震編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8531E367-B7EE-50BB-C407-6CA8C56165CA}"/>
              </a:ext>
            </a:extLst>
          </p:cNvPr>
          <p:cNvSpPr/>
          <p:nvPr/>
        </p:nvSpPr>
        <p:spPr>
          <a:xfrm>
            <a:off x="5207179" y="4898641"/>
            <a:ext cx="1230996" cy="12309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76D090AB-6F2F-31E7-9806-A02595AC7B23}"/>
              </a:ext>
            </a:extLst>
          </p:cNvPr>
          <p:cNvSpPr/>
          <p:nvPr/>
        </p:nvSpPr>
        <p:spPr>
          <a:xfrm>
            <a:off x="5207179" y="4686457"/>
            <a:ext cx="1230996" cy="2312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台風・豪雨編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A8781E03-3827-C8FD-DF9B-9FD64D55FF45}"/>
              </a:ext>
            </a:extLst>
          </p:cNvPr>
          <p:cNvSpPr txBox="1"/>
          <p:nvPr/>
        </p:nvSpPr>
        <p:spPr>
          <a:xfrm>
            <a:off x="306846" y="5388112"/>
            <a:ext cx="187997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はじめての方は</a:t>
            </a:r>
            <a:r>
              <a:rPr kumimoji="1" lang="en-US" altLang="ja-JP" sz="105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kumimoji="1" lang="ja-JP" altLang="en-US" sz="105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問で</a:t>
            </a:r>
            <a:endParaRPr kumimoji="1" lang="en-US" altLang="ja-JP" sz="105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05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サクッと終わる「速習編」がおすすめ！</a:t>
            </a:r>
            <a:endParaRPr kumimoji="1" lang="en-US" altLang="ja-JP" sz="105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51" name="図 50">
            <a:extLst>
              <a:ext uri="{FF2B5EF4-FFF2-40B4-BE49-F238E27FC236}">
                <a16:creationId xmlns:a16="http://schemas.microsoft.com/office/drawing/2014/main" id="{1E0CAA96-6956-1903-78B2-ADD7F811EF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8894" y="1245206"/>
            <a:ext cx="1041728" cy="1938232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9E72A9A1-29D9-FAB7-8B98-C937AA09D8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0388" y="1394169"/>
            <a:ext cx="1042622" cy="1938232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62CF635A-DF5F-99EF-3B75-C99175B6BC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9093" y="1584740"/>
            <a:ext cx="1029217" cy="1916869"/>
          </a:xfrm>
          <a:prstGeom prst="rect">
            <a:avLst/>
          </a:prstGeom>
        </p:spPr>
      </p:pic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D5F8096-EA6E-CDD8-A8E9-4FDADCBE9B23}"/>
              </a:ext>
            </a:extLst>
          </p:cNvPr>
          <p:cNvSpPr/>
          <p:nvPr/>
        </p:nvSpPr>
        <p:spPr>
          <a:xfrm>
            <a:off x="238641" y="7971906"/>
            <a:ext cx="6400800" cy="157365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FF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47256FF-4DCE-72ED-B955-3BDC35409FF9}"/>
              </a:ext>
            </a:extLst>
          </p:cNvPr>
          <p:cNvSpPr txBox="1"/>
          <p:nvPr/>
        </p:nvSpPr>
        <p:spPr>
          <a:xfrm>
            <a:off x="285361" y="6345300"/>
            <a:ext cx="62949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i="0" dirty="0">
                <a:solidFill>
                  <a:srgbClr val="22222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800" i="0">
                <a:solidFill>
                  <a:srgbClr val="22222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「防災模試」は</a:t>
            </a:r>
            <a:r>
              <a:rPr lang="en-US" altLang="ja-JP" sz="800" i="0" dirty="0">
                <a:solidFill>
                  <a:srgbClr val="22222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LINE</a:t>
            </a:r>
            <a:r>
              <a:rPr lang="ja-JP" altLang="en-US" sz="800" i="0">
                <a:solidFill>
                  <a:srgbClr val="22222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ヤフー株式会社の商標または登録商標です。　</a:t>
            </a:r>
            <a:r>
              <a:rPr lang="en-US" altLang="ja-JP" sz="800" i="0" dirty="0">
                <a:solidFill>
                  <a:srgbClr val="22222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rPr>
              <a:t>ヤフー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防災模試はスマートフォンから無料で</a:t>
            </a:r>
            <a:r>
              <a: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rPr>
              <a:t>受験できます。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891DB3C2-701F-BDC1-9CCD-44CA312E9721}"/>
              </a:ext>
            </a:extLst>
          </p:cNvPr>
          <p:cNvSpPr txBox="1"/>
          <p:nvPr/>
        </p:nvSpPr>
        <p:spPr>
          <a:xfrm>
            <a:off x="951458" y="8461841"/>
            <a:ext cx="49751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1800" b="1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自治体からのお知らせ枠</a:t>
            </a:r>
            <a:endParaRPr kumimoji="1" lang="en-US" altLang="ja-JP" sz="1800" b="1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b="1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（ご自由にお使いください）</a:t>
            </a:r>
            <a:endParaRPr kumimoji="1" lang="ja-JP" altLang="en-US" sz="1800" b="1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6EBD789A-C99E-07B1-BF1C-09925FBEF6EE}"/>
              </a:ext>
            </a:extLst>
          </p:cNvPr>
          <p:cNvSpPr/>
          <p:nvPr/>
        </p:nvSpPr>
        <p:spPr>
          <a:xfrm>
            <a:off x="306846" y="4992665"/>
            <a:ext cx="3122845" cy="300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あなたの防災偏差値を</a:t>
            </a:r>
            <a:endParaRPr kumimoji="1" lang="en-US" altLang="ja-JP" sz="1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早速チェック</a:t>
            </a:r>
            <a:r>
              <a:rPr kumimoji="1"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！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7247426-4499-0707-7444-8B7D5586065A}"/>
              </a:ext>
            </a:extLst>
          </p:cNvPr>
          <p:cNvSpPr txBox="1"/>
          <p:nvPr/>
        </p:nvSpPr>
        <p:spPr>
          <a:xfrm>
            <a:off x="3584318" y="6806882"/>
            <a:ext cx="14542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防災ダイバーシティ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E85E35F5-CA0E-8254-8989-2BB877061197}"/>
              </a:ext>
            </a:extLst>
          </p:cNvPr>
          <p:cNvSpPr txBox="1"/>
          <p:nvPr/>
        </p:nvSpPr>
        <p:spPr>
          <a:xfrm>
            <a:off x="3584318" y="7111518"/>
            <a:ext cx="2058603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050" b="0" i="0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赤ちゃんがいる、アレルギーがあるなど人それぞれに合わせた備えの仕方が分かります。</a:t>
            </a:r>
            <a:endParaRPr lang="ja-JP" altLang="en-US" sz="10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9" name="図 18" descr="QR コード&#10;&#10;自動的に生成された説明">
            <a:extLst>
              <a:ext uri="{FF2B5EF4-FFF2-40B4-BE49-F238E27FC236}">
                <a16:creationId xmlns:a16="http://schemas.microsoft.com/office/drawing/2014/main" id="{CF91EE35-30CB-EFAB-1435-1B14EFD00D8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888" y="3612903"/>
            <a:ext cx="781952" cy="781952"/>
          </a:xfrm>
          <a:prstGeom prst="rect">
            <a:avLst/>
          </a:prstGeom>
        </p:spPr>
      </p:pic>
      <p:pic>
        <p:nvPicPr>
          <p:cNvPr id="21" name="図 20" descr="QR コード&#10;&#10;自動的に生成された説明">
            <a:extLst>
              <a:ext uri="{FF2B5EF4-FFF2-40B4-BE49-F238E27FC236}">
                <a16:creationId xmlns:a16="http://schemas.microsoft.com/office/drawing/2014/main" id="{27E6BEC0-84AE-3C3B-DA86-F4173189E1B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807" y="5006617"/>
            <a:ext cx="1057275" cy="1057275"/>
          </a:xfrm>
          <a:prstGeom prst="rect">
            <a:avLst/>
          </a:prstGeom>
        </p:spPr>
      </p:pic>
      <p:pic>
        <p:nvPicPr>
          <p:cNvPr id="24" name="図 23" descr="QR コード&#10;&#10;自動的に生成された説明">
            <a:extLst>
              <a:ext uri="{FF2B5EF4-FFF2-40B4-BE49-F238E27FC236}">
                <a16:creationId xmlns:a16="http://schemas.microsoft.com/office/drawing/2014/main" id="{F7565733-0430-0A7D-9D81-02454DE9F3F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3345" y="5006617"/>
            <a:ext cx="1057275" cy="1057275"/>
          </a:xfrm>
          <a:prstGeom prst="rect">
            <a:avLst/>
          </a:prstGeom>
        </p:spPr>
      </p:pic>
      <p:pic>
        <p:nvPicPr>
          <p:cNvPr id="29" name="図 28" descr="QR コード&#10;&#10;自動的に生成された説明">
            <a:extLst>
              <a:ext uri="{FF2B5EF4-FFF2-40B4-BE49-F238E27FC236}">
                <a16:creationId xmlns:a16="http://schemas.microsoft.com/office/drawing/2014/main" id="{F8C03A0F-576C-38FF-31DE-60B32974065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4040" y="5006617"/>
            <a:ext cx="1057275" cy="1057275"/>
          </a:xfrm>
          <a:prstGeom prst="rect">
            <a:avLst/>
          </a:prstGeom>
        </p:spPr>
      </p:pic>
      <p:pic>
        <p:nvPicPr>
          <p:cNvPr id="31" name="図 30" descr="QR コード&#10;&#10;自動的に生成された説明">
            <a:extLst>
              <a:ext uri="{FF2B5EF4-FFF2-40B4-BE49-F238E27FC236}">
                <a16:creationId xmlns:a16="http://schemas.microsoft.com/office/drawing/2014/main" id="{530886FB-8578-2279-8B97-3E7AC5D9B54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2070" y="6869957"/>
            <a:ext cx="814826" cy="814826"/>
          </a:xfrm>
          <a:prstGeom prst="rect">
            <a:avLst/>
          </a:prstGeom>
        </p:spPr>
      </p:pic>
      <p:pic>
        <p:nvPicPr>
          <p:cNvPr id="35" name="図 34" descr="QR コード&#10;&#10;自動的に生成された説明">
            <a:extLst>
              <a:ext uri="{FF2B5EF4-FFF2-40B4-BE49-F238E27FC236}">
                <a16:creationId xmlns:a16="http://schemas.microsoft.com/office/drawing/2014/main" id="{1FE4DF6A-C474-A2D1-3B1C-BBEDC7C1B12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2946" y="6869957"/>
            <a:ext cx="802983" cy="802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8564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361</TotalTime>
  <Words>207</Words>
  <Application>Microsoft Office PowerPoint</Application>
  <PresentationFormat>A4 210 x 297 mm</PresentationFormat>
  <Paragraphs>23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竹口 麻衣子</dc:creator>
  <cp:lastModifiedBy>竹口 麻衣子</cp:lastModifiedBy>
  <cp:revision>11</cp:revision>
  <dcterms:created xsi:type="dcterms:W3CDTF">2024-02-20T01:10:51Z</dcterms:created>
  <dcterms:modified xsi:type="dcterms:W3CDTF">2024-03-06T04:00:57Z</dcterms:modified>
</cp:coreProperties>
</file>